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8D1B-C8AF-47F2-9617-1511E94A0882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F395-2832-4854-950F-7318922669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BF395-2832-4854-950F-73189226693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1008111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Подборка лексических  упражнений по теме «Прилагательные» (</a:t>
            </a:r>
            <a:r>
              <a:rPr lang="en-US" sz="2400" b="1" dirty="0" smtClean="0"/>
              <a:t>adjectives)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33123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Аннотация к презентации.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В данной подборке представлены упражнения для закрепления лексических единиц по теме прилагательные. Упражнения можно выполнять в комплексе и по отдельности . Также можно часть упражнений представить в виде проверочных листов для оценки усвоения школьниками темы.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Знакомство.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7848872" cy="525658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3800" b="1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big</a:t>
            </a:r>
            <a:r>
              <a:rPr lang="en-US" sz="3800" dirty="0" smtClean="0">
                <a:solidFill>
                  <a:schemeClr val="tx1"/>
                </a:solidFill>
              </a:rPr>
              <a:t> [bɪg]</a:t>
            </a:r>
            <a:r>
              <a:rPr lang="ru-RU" sz="3800" dirty="0" smtClean="0">
                <a:solidFill>
                  <a:schemeClr val="tx1"/>
                </a:solidFill>
              </a:rPr>
              <a:t> - большой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small</a:t>
            </a:r>
            <a:r>
              <a:rPr lang="en-US" sz="3800" dirty="0" smtClean="0">
                <a:solidFill>
                  <a:schemeClr val="tx1"/>
                </a:solidFill>
              </a:rPr>
              <a:t> [smɔːl]</a:t>
            </a:r>
            <a:r>
              <a:rPr lang="ru-RU" sz="3800" dirty="0" smtClean="0">
                <a:solidFill>
                  <a:schemeClr val="tx1"/>
                </a:solidFill>
              </a:rPr>
              <a:t> - маленький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old</a:t>
            </a:r>
            <a:r>
              <a:rPr lang="en-US" sz="3800" dirty="0" smtClean="0">
                <a:solidFill>
                  <a:schemeClr val="tx1"/>
                </a:solidFill>
              </a:rPr>
              <a:t> [əʊld] </a:t>
            </a:r>
            <a:r>
              <a:rPr lang="ru-RU" sz="3800" dirty="0" smtClean="0">
                <a:solidFill>
                  <a:schemeClr val="tx1"/>
                </a:solidFill>
              </a:rPr>
              <a:t> - старый, пожилой</a:t>
            </a:r>
          </a:p>
          <a:p>
            <a:pPr algn="l"/>
            <a:r>
              <a:rPr lang="en-US" sz="3800" b="1" dirty="0" smtClean="0">
                <a:solidFill>
                  <a:schemeClr val="tx1"/>
                </a:solidFill>
              </a:rPr>
              <a:t> funny </a:t>
            </a:r>
            <a:r>
              <a:rPr lang="en-US" sz="3800" dirty="0" smtClean="0">
                <a:solidFill>
                  <a:schemeClr val="tx1"/>
                </a:solidFill>
              </a:rPr>
              <a:t>[ˈfʌnɪ]</a:t>
            </a:r>
            <a:r>
              <a:rPr lang="ru-RU" sz="3800" dirty="0" smtClean="0">
                <a:solidFill>
                  <a:schemeClr val="tx1"/>
                </a:solidFill>
              </a:rPr>
              <a:t> – забавный, веселый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cute</a:t>
            </a:r>
            <a:r>
              <a:rPr lang="en-US" sz="3800" dirty="0" smtClean="0">
                <a:solidFill>
                  <a:schemeClr val="tx1"/>
                </a:solidFill>
              </a:rPr>
              <a:t> [kjuːt]</a:t>
            </a:r>
            <a:r>
              <a:rPr lang="ru-RU" sz="3800" dirty="0" smtClean="0">
                <a:solidFill>
                  <a:schemeClr val="tx1"/>
                </a:solidFill>
              </a:rPr>
              <a:t> - милый</a:t>
            </a:r>
          </a:p>
          <a:p>
            <a:pPr algn="l"/>
            <a:r>
              <a:rPr lang="en-US" sz="3800" b="1" dirty="0" smtClean="0">
                <a:solidFill>
                  <a:schemeClr val="tx1"/>
                </a:solidFill>
              </a:rPr>
              <a:t> smart </a:t>
            </a:r>
            <a:r>
              <a:rPr lang="en-US" sz="3800" dirty="0" smtClean="0">
                <a:solidFill>
                  <a:schemeClr val="tx1"/>
                </a:solidFill>
              </a:rPr>
              <a:t>[smɑːt]</a:t>
            </a:r>
            <a:r>
              <a:rPr lang="ru-RU" sz="3800" dirty="0" smtClean="0">
                <a:solidFill>
                  <a:schemeClr val="tx1"/>
                </a:solidFill>
              </a:rPr>
              <a:t> – сообразительный, умный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nice</a:t>
            </a:r>
            <a:r>
              <a:rPr lang="en-US" sz="3800" dirty="0" smtClean="0">
                <a:solidFill>
                  <a:schemeClr val="tx1"/>
                </a:solidFill>
              </a:rPr>
              <a:t> [naɪs] </a:t>
            </a:r>
            <a:r>
              <a:rPr lang="ru-RU" sz="3800" dirty="0" smtClean="0">
                <a:solidFill>
                  <a:schemeClr val="tx1"/>
                </a:solidFill>
              </a:rPr>
              <a:t>- милый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large</a:t>
            </a:r>
            <a:r>
              <a:rPr lang="en-US" sz="3800" dirty="0" smtClean="0">
                <a:solidFill>
                  <a:schemeClr val="tx1"/>
                </a:solidFill>
              </a:rPr>
              <a:t> [lɑːʤ]</a:t>
            </a:r>
            <a:r>
              <a:rPr lang="ru-RU" sz="3800" dirty="0" smtClean="0">
                <a:solidFill>
                  <a:schemeClr val="tx1"/>
                </a:solidFill>
              </a:rPr>
              <a:t> -большой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bad</a:t>
            </a:r>
            <a:r>
              <a:rPr lang="en-US" sz="3800" dirty="0" smtClean="0">
                <a:solidFill>
                  <a:schemeClr val="tx1"/>
                </a:solidFill>
              </a:rPr>
              <a:t> [bæd]</a:t>
            </a:r>
            <a:r>
              <a:rPr lang="ru-RU" sz="3800" dirty="0" smtClean="0">
                <a:solidFill>
                  <a:schemeClr val="tx1"/>
                </a:solidFill>
              </a:rPr>
              <a:t> -плохой</a:t>
            </a:r>
          </a:p>
          <a:p>
            <a:pPr algn="l"/>
            <a:r>
              <a:rPr lang="en-US" sz="3800" b="1" dirty="0" smtClean="0">
                <a:solidFill>
                  <a:schemeClr val="tx1"/>
                </a:solidFill>
              </a:rPr>
              <a:t> friendly </a:t>
            </a:r>
            <a:r>
              <a:rPr lang="en-US" sz="3800" dirty="0" smtClean="0">
                <a:solidFill>
                  <a:schemeClr val="tx1"/>
                </a:solidFill>
              </a:rPr>
              <a:t>[ˈfrendlɪ]</a:t>
            </a:r>
            <a:r>
              <a:rPr lang="ru-RU" sz="3800" dirty="0" smtClean="0">
                <a:solidFill>
                  <a:schemeClr val="tx1"/>
                </a:solidFill>
              </a:rPr>
              <a:t> -дружелюбный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unfriendly</a:t>
            </a:r>
            <a:r>
              <a:rPr lang="en-US" sz="3800" dirty="0" smtClean="0">
                <a:solidFill>
                  <a:schemeClr val="tx1"/>
                </a:solidFill>
              </a:rPr>
              <a:t> [ʌnˈfrendlɪ]</a:t>
            </a:r>
            <a:r>
              <a:rPr lang="ru-RU" sz="3800" dirty="0" smtClean="0">
                <a:solidFill>
                  <a:schemeClr val="tx1"/>
                </a:solidFill>
              </a:rPr>
              <a:t> -недружелюбный</a:t>
            </a:r>
          </a:p>
          <a:p>
            <a:pPr algn="l"/>
            <a:r>
              <a:rPr lang="en-US" sz="3800" b="1" dirty="0" smtClean="0">
                <a:solidFill>
                  <a:schemeClr val="tx1"/>
                </a:solidFill>
              </a:rPr>
              <a:t> angry </a:t>
            </a:r>
            <a:r>
              <a:rPr lang="en-US" sz="3800" dirty="0" smtClean="0">
                <a:solidFill>
                  <a:schemeClr val="tx1"/>
                </a:solidFill>
              </a:rPr>
              <a:t>[ˈæŋgrɪ]</a:t>
            </a:r>
            <a:r>
              <a:rPr lang="ru-RU" sz="3800" dirty="0" smtClean="0">
                <a:solidFill>
                  <a:schemeClr val="tx1"/>
                </a:solidFill>
              </a:rPr>
              <a:t> -злой</a:t>
            </a:r>
          </a:p>
          <a:p>
            <a:pPr algn="l"/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en-US" sz="3800" b="1" dirty="0" smtClean="0">
                <a:solidFill>
                  <a:schemeClr val="tx1"/>
                </a:solidFill>
              </a:rPr>
              <a:t>merry</a:t>
            </a:r>
            <a:r>
              <a:rPr lang="en-US" sz="3800" dirty="0" smtClean="0">
                <a:solidFill>
                  <a:schemeClr val="tx1"/>
                </a:solidFill>
              </a:rPr>
              <a:t> [ˈmerɪ]</a:t>
            </a:r>
            <a:r>
              <a:rPr lang="ru-RU" sz="3800" dirty="0" smtClean="0">
                <a:solidFill>
                  <a:schemeClr val="tx1"/>
                </a:solidFill>
              </a:rPr>
              <a:t> -веселый</a:t>
            </a:r>
          </a:p>
          <a:p>
            <a:pPr algn="l"/>
            <a:r>
              <a:rPr lang="en-US" sz="3800" b="1" dirty="0" smtClean="0">
                <a:solidFill>
                  <a:schemeClr val="tx1"/>
                </a:solidFill>
              </a:rPr>
              <a:t> happy </a:t>
            </a:r>
            <a:r>
              <a:rPr lang="en-US" sz="3800" dirty="0" smtClean="0">
                <a:solidFill>
                  <a:schemeClr val="tx1"/>
                </a:solidFill>
              </a:rPr>
              <a:t>[ˈhæpɪ]</a:t>
            </a:r>
            <a:r>
              <a:rPr lang="ru-RU" sz="3800" dirty="0" smtClean="0">
                <a:solidFill>
                  <a:schemeClr val="tx1"/>
                </a:solidFill>
              </a:rPr>
              <a:t> -счастливый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93610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Упражнение 1.</a:t>
            </a:r>
            <a:br>
              <a:rPr lang="ru-RU" sz="2800" b="1" dirty="0" smtClean="0"/>
            </a:br>
            <a:r>
              <a:rPr lang="ru-RU" sz="2800" b="1" dirty="0" smtClean="0"/>
              <a:t> Произнесите и назовите перевод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920880" cy="496855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big</a:t>
            </a:r>
            <a:r>
              <a:rPr lang="en-US" dirty="0" smtClean="0">
                <a:solidFill>
                  <a:schemeClr val="tx1"/>
                </a:solidFill>
              </a:rPr>
              <a:t> [bɪg]</a:t>
            </a:r>
            <a:r>
              <a:rPr lang="ru-RU" dirty="0" smtClean="0">
                <a:solidFill>
                  <a:schemeClr val="tx1"/>
                </a:solidFill>
              </a:rPr>
              <a:t> - большой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small</a:t>
            </a:r>
            <a:r>
              <a:rPr lang="en-US" dirty="0" smtClean="0">
                <a:solidFill>
                  <a:schemeClr val="tx1"/>
                </a:solidFill>
              </a:rPr>
              <a:t> [smɔːl]</a:t>
            </a:r>
            <a:r>
              <a:rPr lang="ru-RU" dirty="0" smtClean="0">
                <a:solidFill>
                  <a:schemeClr val="tx1"/>
                </a:solidFill>
              </a:rPr>
              <a:t> - маленький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old</a:t>
            </a:r>
            <a:r>
              <a:rPr lang="en-US" dirty="0" smtClean="0">
                <a:solidFill>
                  <a:schemeClr val="tx1"/>
                </a:solidFill>
              </a:rPr>
              <a:t> [əʊld] </a:t>
            </a:r>
            <a:r>
              <a:rPr lang="ru-RU" dirty="0" smtClean="0">
                <a:solidFill>
                  <a:schemeClr val="tx1"/>
                </a:solidFill>
              </a:rPr>
              <a:t> - старый пожилой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funny </a:t>
            </a:r>
            <a:r>
              <a:rPr lang="en-US" dirty="0" smtClean="0">
                <a:solidFill>
                  <a:schemeClr val="tx1"/>
                </a:solidFill>
              </a:rPr>
              <a:t>[ˈfʌnɪ]</a:t>
            </a:r>
            <a:r>
              <a:rPr lang="ru-RU" dirty="0" smtClean="0">
                <a:solidFill>
                  <a:schemeClr val="tx1"/>
                </a:solidFill>
              </a:rPr>
              <a:t> – забавный смешной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cute</a:t>
            </a:r>
            <a:r>
              <a:rPr lang="en-US" dirty="0" smtClean="0">
                <a:solidFill>
                  <a:schemeClr val="tx1"/>
                </a:solidFill>
              </a:rPr>
              <a:t> [kjuːt]</a:t>
            </a:r>
            <a:r>
              <a:rPr lang="ru-RU" dirty="0" smtClean="0">
                <a:solidFill>
                  <a:schemeClr val="tx1"/>
                </a:solidFill>
              </a:rPr>
              <a:t> - привлекательный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smart </a:t>
            </a:r>
            <a:r>
              <a:rPr lang="en-US" dirty="0" smtClean="0">
                <a:solidFill>
                  <a:schemeClr val="tx1"/>
                </a:solidFill>
              </a:rPr>
              <a:t>[smɑːt]</a:t>
            </a:r>
            <a:r>
              <a:rPr lang="ru-RU" dirty="0" smtClean="0">
                <a:solidFill>
                  <a:schemeClr val="tx1"/>
                </a:solidFill>
              </a:rPr>
              <a:t> – умный находчивый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nice</a:t>
            </a:r>
            <a:r>
              <a:rPr lang="en-US" dirty="0" smtClean="0">
                <a:solidFill>
                  <a:schemeClr val="tx1"/>
                </a:solidFill>
              </a:rPr>
              <a:t> [naɪs] </a:t>
            </a:r>
            <a:r>
              <a:rPr lang="ru-RU" dirty="0" smtClean="0">
                <a:solidFill>
                  <a:schemeClr val="tx1"/>
                </a:solidFill>
              </a:rPr>
              <a:t>– приятный хороший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large</a:t>
            </a:r>
            <a:r>
              <a:rPr lang="en-US" dirty="0" smtClean="0">
                <a:solidFill>
                  <a:schemeClr val="tx1"/>
                </a:solidFill>
              </a:rPr>
              <a:t> [lɑːʤ]</a:t>
            </a:r>
            <a:r>
              <a:rPr lang="ru-RU" dirty="0" smtClean="0">
                <a:solidFill>
                  <a:schemeClr val="tx1"/>
                </a:solidFill>
              </a:rPr>
              <a:t> -большой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bad</a:t>
            </a:r>
            <a:r>
              <a:rPr lang="en-US" dirty="0" smtClean="0">
                <a:solidFill>
                  <a:schemeClr val="tx1"/>
                </a:solidFill>
              </a:rPr>
              <a:t> [bæd]</a:t>
            </a:r>
            <a:r>
              <a:rPr lang="ru-RU" dirty="0" smtClean="0">
                <a:solidFill>
                  <a:schemeClr val="tx1"/>
                </a:solidFill>
              </a:rPr>
              <a:t> - плохой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friendly </a:t>
            </a:r>
            <a:r>
              <a:rPr lang="en-US" dirty="0" smtClean="0">
                <a:solidFill>
                  <a:schemeClr val="tx1"/>
                </a:solidFill>
              </a:rPr>
              <a:t>[ˈfrendlɪ]</a:t>
            </a:r>
            <a:r>
              <a:rPr lang="ru-RU" dirty="0" smtClean="0">
                <a:solidFill>
                  <a:schemeClr val="tx1"/>
                </a:solidFill>
              </a:rPr>
              <a:t> - дружелюбный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unfriendly</a:t>
            </a:r>
            <a:r>
              <a:rPr lang="en-US" dirty="0" smtClean="0">
                <a:solidFill>
                  <a:schemeClr val="tx1"/>
                </a:solidFill>
              </a:rPr>
              <a:t> [ʌnˈfrendlɪ]</a:t>
            </a:r>
            <a:r>
              <a:rPr lang="ru-RU" dirty="0" smtClean="0">
                <a:solidFill>
                  <a:schemeClr val="tx1"/>
                </a:solidFill>
              </a:rPr>
              <a:t> - недружелюбный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angry </a:t>
            </a:r>
            <a:r>
              <a:rPr lang="en-US" dirty="0" smtClean="0">
                <a:solidFill>
                  <a:schemeClr val="tx1"/>
                </a:solidFill>
              </a:rPr>
              <a:t>[ˈæŋgrɪ]</a:t>
            </a:r>
            <a:r>
              <a:rPr lang="ru-RU" dirty="0" smtClean="0">
                <a:solidFill>
                  <a:schemeClr val="tx1"/>
                </a:solidFill>
              </a:rPr>
              <a:t> - злой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merry</a:t>
            </a:r>
            <a:r>
              <a:rPr lang="en-US" dirty="0" smtClean="0">
                <a:solidFill>
                  <a:schemeClr val="tx1"/>
                </a:solidFill>
              </a:rPr>
              <a:t> [ˈmerɪ]</a:t>
            </a:r>
            <a:r>
              <a:rPr lang="ru-RU" dirty="0" smtClean="0">
                <a:solidFill>
                  <a:schemeClr val="tx1"/>
                </a:solidFill>
              </a:rPr>
              <a:t> - веселый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happy </a:t>
            </a:r>
            <a:r>
              <a:rPr lang="en-US" dirty="0" smtClean="0">
                <a:solidFill>
                  <a:schemeClr val="tx1"/>
                </a:solidFill>
              </a:rPr>
              <a:t>[ˈhæpɪ]</a:t>
            </a:r>
            <a:r>
              <a:rPr lang="ru-RU" dirty="0" smtClean="0">
                <a:solidFill>
                  <a:schemeClr val="tx1"/>
                </a:solidFill>
              </a:rPr>
              <a:t> - счастливый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Упражнение 2.</a:t>
            </a:r>
            <a:br>
              <a:rPr lang="ru-RU" sz="2800" b="1" dirty="0" smtClean="0"/>
            </a:br>
            <a:r>
              <a:rPr lang="ru-RU" sz="2800" b="1" dirty="0" smtClean="0"/>
              <a:t>Найдите ошибки в транскрипции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136904" cy="5256584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   </a:t>
            </a:r>
            <a:r>
              <a:rPr lang="en-US" sz="5000" b="1" dirty="0" smtClean="0">
                <a:solidFill>
                  <a:schemeClr val="tx1"/>
                </a:solidFill>
              </a:rPr>
              <a:t>big</a:t>
            </a:r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                                     </a:t>
            </a: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[naɪs] </a:t>
            </a:r>
            <a:endParaRPr lang="ru-RU" sz="4000" dirty="0" smtClean="0">
              <a:solidFill>
                <a:schemeClr val="tx1"/>
              </a:solidFill>
            </a:endParaRP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                   </a:t>
            </a:r>
            <a:r>
              <a:rPr lang="en-US" sz="5000" b="1" dirty="0" smtClean="0">
                <a:solidFill>
                  <a:schemeClr val="tx1"/>
                </a:solidFill>
              </a:rPr>
              <a:t>old</a:t>
            </a:r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               </a:t>
            </a: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                 [əʊld] </a:t>
            </a:r>
            <a:r>
              <a:rPr lang="ru-RU" sz="50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                                       funny                                                        </a:t>
            </a: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                                        </a:t>
            </a:r>
            <a:r>
              <a:rPr lang="en-US" sz="5000" dirty="0" smtClean="0">
                <a:solidFill>
                  <a:schemeClr val="tx1"/>
                </a:solidFill>
              </a:rPr>
              <a:t>[ˈfʌnɪ]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</a:t>
            </a:r>
            <a:r>
              <a:rPr lang="en-US" sz="5000" b="1" dirty="0" smtClean="0">
                <a:solidFill>
                  <a:schemeClr val="tx1"/>
                </a:solidFill>
              </a:rPr>
              <a:t>cute                                                        </a:t>
            </a:r>
            <a:r>
              <a:rPr lang="en-US" sz="5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ru-RU" sz="5000" dirty="0" smtClean="0">
                <a:solidFill>
                  <a:schemeClr val="tx1"/>
                </a:solidFill>
              </a:rPr>
              <a:t> </a:t>
            </a:r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[ˈmerɪ]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                                                                           smart                                                           </a:t>
            </a: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                                                                        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  <a:r>
              <a:rPr lang="en-US" sz="5000" dirty="0" smtClean="0">
                <a:solidFill>
                  <a:schemeClr val="tx1"/>
                </a:solidFill>
              </a:rPr>
              <a:t>[ˈfrendlɪ]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                                  </a:t>
            </a:r>
            <a:r>
              <a:rPr lang="en-US" sz="5000" b="1" dirty="0" smtClean="0">
                <a:solidFill>
                  <a:schemeClr val="tx1"/>
                </a:solidFill>
              </a:rPr>
              <a:t>nice</a:t>
            </a:r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                        </a:t>
            </a: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                                  [bɪg]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                                             </a:t>
            </a:r>
            <a:r>
              <a:rPr lang="en-US" sz="5000" b="1" dirty="0" smtClean="0">
                <a:solidFill>
                  <a:schemeClr val="tx1"/>
                </a:solidFill>
              </a:rPr>
              <a:t> friendly                                     </a:t>
            </a: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</a:t>
            </a:r>
            <a:r>
              <a:rPr lang="en-US" sz="5000" dirty="0" smtClean="0">
                <a:solidFill>
                  <a:schemeClr val="tx1"/>
                </a:solidFill>
              </a:rPr>
              <a:t>[smɑːt]</a:t>
            </a:r>
            <a:endParaRPr lang="ru-RU" sz="5000" dirty="0" smtClean="0">
              <a:solidFill>
                <a:schemeClr val="tx1"/>
              </a:solidFill>
            </a:endParaRP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merry</a:t>
            </a:r>
            <a:r>
              <a:rPr lang="en-US" sz="5000" dirty="0" smtClean="0">
                <a:solidFill>
                  <a:schemeClr val="tx1"/>
                </a:solidFill>
              </a:rPr>
              <a:t> 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  <a:r>
              <a:rPr lang="en-US" sz="5000" dirty="0" smtClean="0">
                <a:solidFill>
                  <a:schemeClr val="tx1"/>
                </a:solidFill>
              </a:rPr>
              <a:t>                             </a:t>
            </a: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[kjuːt]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Упражнение 3.</a:t>
            </a:r>
            <a:br>
              <a:rPr lang="ru-RU" sz="3200" b="1" dirty="0" smtClean="0"/>
            </a:br>
            <a:r>
              <a:rPr lang="ru-RU" sz="3200" b="1" dirty="0" smtClean="0"/>
              <a:t>Допиши недостающие буквы.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08912" cy="5112568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err="1" smtClean="0">
                <a:solidFill>
                  <a:schemeClr val="tx1"/>
                </a:solidFill>
              </a:rPr>
              <a:t>b_g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</a:t>
            </a:r>
            <a:r>
              <a:rPr lang="en-US" b="1" dirty="0" err="1" smtClean="0">
                <a:solidFill>
                  <a:schemeClr val="tx1"/>
                </a:solidFill>
              </a:rPr>
              <a:t>sm_ll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s_art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lar_e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       </a:t>
            </a:r>
            <a:r>
              <a:rPr lang="en-US" b="1" dirty="0" err="1" smtClean="0">
                <a:solidFill>
                  <a:schemeClr val="tx1"/>
                </a:solidFill>
              </a:rPr>
              <a:t>b_d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b="1" dirty="0" err="1" smtClean="0">
                <a:solidFill>
                  <a:schemeClr val="tx1"/>
                </a:solidFill>
              </a:rPr>
              <a:t>un_rien_ly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</a:t>
            </a:r>
            <a:r>
              <a:rPr lang="en-US" b="1" dirty="0" err="1" smtClean="0">
                <a:solidFill>
                  <a:schemeClr val="tx1"/>
                </a:solidFill>
              </a:rPr>
              <a:t>an_ry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                      </a:t>
            </a:r>
            <a:r>
              <a:rPr lang="en-US" b="1" dirty="0" err="1" smtClean="0">
                <a:solidFill>
                  <a:schemeClr val="tx1"/>
                </a:solidFill>
              </a:rPr>
              <a:t>h_ppy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772400" cy="936103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Упражнение 4.</a:t>
            </a:r>
            <a:br>
              <a:rPr lang="ru-RU" sz="2800" b="1" dirty="0" smtClean="0"/>
            </a:br>
            <a:r>
              <a:rPr lang="ru-RU" sz="2800" b="1" dirty="0" smtClean="0"/>
              <a:t>Составьте слова.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064896" cy="4824536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                         </a:t>
            </a:r>
            <a:r>
              <a:rPr lang="en-US" b="1" dirty="0" smtClean="0">
                <a:solidFill>
                  <a:schemeClr val="tx1"/>
                </a:solidFill>
              </a:rPr>
              <a:t>                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gbi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m</a:t>
            </a:r>
            <a:r>
              <a:rPr lang="en-US" b="1" dirty="0" err="1" smtClean="0">
                <a:solidFill>
                  <a:schemeClr val="tx1"/>
                </a:solidFill>
              </a:rPr>
              <a:t>sall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       </a:t>
            </a:r>
            <a:r>
              <a:rPr lang="en-US" b="1" dirty="0" err="1" smtClean="0">
                <a:solidFill>
                  <a:schemeClr val="tx1"/>
                </a:solidFill>
              </a:rPr>
              <a:t>nnfuy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u</a:t>
            </a:r>
            <a:r>
              <a:rPr lang="en-US" b="1" dirty="0" err="1" smtClean="0">
                <a:solidFill>
                  <a:schemeClr val="tx1"/>
                </a:solidFill>
              </a:rPr>
              <a:t>cte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</a:t>
            </a:r>
            <a:r>
              <a:rPr lang="en-US" b="1" dirty="0" err="1" smtClean="0">
                <a:solidFill>
                  <a:schemeClr val="tx1"/>
                </a:solidFill>
              </a:rPr>
              <a:t>tsmar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c</a:t>
            </a:r>
            <a:r>
              <a:rPr lang="en-US" b="1" dirty="0" err="1" smtClean="0">
                <a:solidFill>
                  <a:schemeClr val="tx1"/>
                </a:solidFill>
              </a:rPr>
              <a:t>nie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y</a:t>
            </a:r>
            <a:r>
              <a:rPr lang="en-US" b="1" dirty="0" err="1" smtClean="0">
                <a:solidFill>
                  <a:schemeClr val="tx1"/>
                </a:solidFill>
              </a:rPr>
              <a:t>merr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                   </a:t>
            </a:r>
            <a:r>
              <a:rPr lang="en-US" b="1" dirty="0" err="1" smtClean="0">
                <a:solidFill>
                  <a:schemeClr val="tx1"/>
                </a:solidFill>
              </a:rPr>
              <a:t>yhapp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051720" y="2060848"/>
          <a:ext cx="4752528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824661"/>
                <a:gridCol w="741476"/>
                <a:gridCol w="865055"/>
                <a:gridCol w="865055"/>
                <a:gridCol w="736201"/>
              </a:tblGrid>
              <a:tr h="442848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s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m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a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l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l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b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m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n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i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c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e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i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a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o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l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u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w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g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r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t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d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t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e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haroni" pitchFamily="2" charset="-79"/>
                          <a:cs typeface="Aharoni" pitchFamily="2" charset="-79"/>
                        </a:rPr>
                        <a:t>g</a:t>
                      </a:r>
                      <a:endParaRPr lang="ru-RU" sz="4800" b="1" dirty="0">
                        <a:cs typeface="Aharoni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dirty="0" smtClean="0"/>
              <a:t>Упражнение 6.</a:t>
            </a:r>
            <a:br>
              <a:rPr lang="ru-RU" sz="2800" dirty="0" smtClean="0"/>
            </a:br>
            <a:r>
              <a:rPr lang="ru-RU" sz="2800" dirty="0" smtClean="0"/>
              <a:t>опиши себя и своего лучшего друга.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924944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 am…and…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My friend is…and..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dirty="0" smtClean="0"/>
              <a:t>Упражнение 7.</a:t>
            </a:r>
            <a:br>
              <a:rPr lang="ru-RU" sz="2800" dirty="0" smtClean="0"/>
            </a:br>
            <a:r>
              <a:rPr lang="ru-RU" sz="2800" dirty="0" smtClean="0"/>
              <a:t>задай вопросы однокласснику и получи ответ.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924944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Are you…?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Yes, I am.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No, I am not.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422</Words>
  <Application>Microsoft Office PowerPoint</Application>
  <PresentationFormat>Экран (4:3)</PresentationFormat>
  <Paragraphs>101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Подборка лексических  упражнений по теме «Прилагательные» (adjectives)</vt:lpstr>
      <vt:lpstr>Знакомство.</vt:lpstr>
      <vt:lpstr>Упражнение 1.  Произнесите и назовите перевод.</vt:lpstr>
      <vt:lpstr>Упражнение 2. Найдите ошибки в транскрипции</vt:lpstr>
      <vt:lpstr>Упражнение 3. Допиши недостающие буквы.</vt:lpstr>
      <vt:lpstr>Упражнение 4. Составьте слова.</vt:lpstr>
      <vt:lpstr>Слайд 7</vt:lpstr>
      <vt:lpstr>Упражнение 6. опиши себя и своего лучшего друга.</vt:lpstr>
      <vt:lpstr>Упражнение 7. задай вопросы однокласснику и получи ответ.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Подборка лексических  упражнений по теме «Прилагательные» (adjectives)</dc:title>
  <dc:creator>Nataliya</dc:creator>
  <cp:lastModifiedBy>Nataliya</cp:lastModifiedBy>
  <cp:revision>10</cp:revision>
  <dcterms:created xsi:type="dcterms:W3CDTF">2020-03-29T12:51:15Z</dcterms:created>
  <dcterms:modified xsi:type="dcterms:W3CDTF">2021-12-28T18:07:51Z</dcterms:modified>
</cp:coreProperties>
</file>